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3" r:id="rId10"/>
    <p:sldId id="264" r:id="rId11"/>
    <p:sldId id="265" r:id="rId12"/>
    <p:sldId id="262" r:id="rId13"/>
    <p:sldId id="271" r:id="rId14"/>
    <p:sldId id="274" r:id="rId15"/>
    <p:sldId id="266" r:id="rId16"/>
    <p:sldId id="272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8C8"/>
    <a:srgbClr val="AE02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>
      <p:cViewPr varScale="1">
        <p:scale>
          <a:sx n="68" d="100"/>
          <a:sy n="68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9E00E-5949-4F93-9A0E-599374AAB3A6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245C2-B783-49E8-9CBB-43CFABE0B2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45C2-B783-49E8-9CBB-43CFABE0B29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0099CB-3DD8-42B2-B6F0-A9F309650023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0099CB-3DD8-42B2-B6F0-A9F309650023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0099CB-3DD8-42B2-B6F0-A9F309650023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0099CB-3DD8-42B2-B6F0-A9F309650023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428604"/>
            <a:ext cx="6929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ru-RU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     с семьями воспитанников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5815" t="24588" r="9293" b="14263"/>
          <a:stretch>
            <a:fillRect/>
          </a:stretch>
        </p:blipFill>
        <p:spPr bwMode="auto">
          <a:xfrm>
            <a:off x="1714480" y="3286124"/>
            <a:ext cx="471490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643183"/>
            <a:ext cx="442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День матери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 descr="E:\день Матери 2 мл. гр\DSCN3253.JPG"/>
          <p:cNvPicPr/>
          <p:nvPr/>
        </p:nvPicPr>
        <p:blipFill>
          <a:blip r:embed="rId2" cstate="print">
            <a:lum contrast="30000"/>
          </a:blip>
          <a:srcRect l="5885"/>
          <a:stretch>
            <a:fillRect/>
          </a:stretch>
        </p:blipFill>
        <p:spPr bwMode="auto">
          <a:xfrm>
            <a:off x="357158" y="142852"/>
            <a:ext cx="3046730" cy="24288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:\день Матери 2 мл. гр\DSCN3262.JPG"/>
          <p:cNvPicPr/>
          <p:nvPr/>
        </p:nvPicPr>
        <p:blipFill>
          <a:blip r:embed="rId3" cstate="print">
            <a:lum contrast="30000"/>
          </a:blip>
          <a:srcRect l="8102"/>
          <a:stretch>
            <a:fillRect/>
          </a:stretch>
        </p:blipFill>
        <p:spPr bwMode="auto">
          <a:xfrm>
            <a:off x="4429124" y="214290"/>
            <a:ext cx="2699069" cy="224313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:\день Матери 2 мл. гр\DSCN3263.JPG"/>
          <p:cNvPicPr/>
          <p:nvPr/>
        </p:nvPicPr>
        <p:blipFill>
          <a:blip r:embed="rId4" cstate="print">
            <a:lum contrast="30000"/>
          </a:blip>
          <a:srcRect l="13629"/>
          <a:stretch>
            <a:fillRect/>
          </a:stretch>
        </p:blipFill>
        <p:spPr bwMode="auto">
          <a:xfrm>
            <a:off x="214282" y="3500438"/>
            <a:ext cx="2143140" cy="300039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E:\день Матери 2 мл. гр\DSCN3252.JPG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3500430" y="3786190"/>
            <a:ext cx="3452734" cy="2590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0"/>
            <a:ext cx="3711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Новый год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 descr="E:\НГ\IMG_36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3716055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E:\НГ\IMG_36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71546"/>
            <a:ext cx="3458789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E:\НГ\IMG_36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2544019" cy="210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НГ\IMG_36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714752"/>
            <a:ext cx="1928826" cy="2186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НГ\IMG_36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143380"/>
            <a:ext cx="257176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1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Выставки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Рисунок 4" descr="E:\день Матери 2 мл. гр\DSCN26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300039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день Матери 2 мл. гр\DSCN3209.JPG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000628" y="4214818"/>
            <a:ext cx="3857652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день Матери 2 мл. гр\DSCN3243.JPG"/>
          <p:cNvPicPr/>
          <p:nvPr/>
        </p:nvPicPr>
        <p:blipFill>
          <a:blip r:embed="rId4" cstate="print">
            <a:lum contrast="40000"/>
          </a:blip>
          <a:srcRect b="5264"/>
          <a:stretch>
            <a:fillRect/>
          </a:stretch>
        </p:blipFill>
        <p:spPr bwMode="auto">
          <a:xfrm>
            <a:off x="5786446" y="214290"/>
            <a:ext cx="214314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E:\НГ\IMG_3692.JPG"/>
          <p:cNvPicPr/>
          <p:nvPr/>
        </p:nvPicPr>
        <p:blipFill>
          <a:blip r:embed="rId5" cstate="print">
            <a:lum contrast="30000"/>
          </a:blip>
          <a:srcRect r="6094"/>
          <a:stretch>
            <a:fillRect/>
          </a:stretch>
        </p:blipFill>
        <p:spPr bwMode="auto">
          <a:xfrm>
            <a:off x="3143240" y="2000240"/>
            <a:ext cx="287178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E:\НГ\IMG_3691.JPG"/>
          <p:cNvPicPr/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357158" y="4071942"/>
            <a:ext cx="3286148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Нетрадиционная работа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Рисунок 4" descr="C:\Users\Пользователь\Desktop\галина Иван\DSCN1844.JPG"/>
          <p:cNvPicPr/>
          <p:nvPr/>
        </p:nvPicPr>
        <p:blipFill>
          <a:blip r:embed="rId2" cstate="print"/>
          <a:srcRect l="1235" t="20771" b="28266"/>
          <a:stretch>
            <a:fillRect/>
          </a:stretch>
        </p:blipFill>
        <p:spPr bwMode="auto">
          <a:xfrm>
            <a:off x="357158" y="1000108"/>
            <a:ext cx="407196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Пользователь\Desktop\галина Иван\DSCN19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169253" cy="241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Пользователь\Desktop\галина Иван\DSCN1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357562"/>
            <a:ext cx="314327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Пользователь\Desktop\галина Иван\DSCN19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643314"/>
            <a:ext cx="364333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1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Акции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 descr="C:\Users\Пользователь\Desktop\галина Иван\DSCN3323.JPG"/>
          <p:cNvPicPr/>
          <p:nvPr/>
        </p:nvPicPr>
        <p:blipFill>
          <a:blip r:embed="rId2" cstate="print"/>
          <a:srcRect l="21469" t="4545" r="15042"/>
          <a:stretch>
            <a:fillRect/>
          </a:stretch>
        </p:blipFill>
        <p:spPr bwMode="auto">
          <a:xfrm>
            <a:off x="5072066" y="3857628"/>
            <a:ext cx="2786082" cy="2767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Пользователь\Desktop\галина Иван\DSCN3324.JPG"/>
          <p:cNvPicPr/>
          <p:nvPr/>
        </p:nvPicPr>
        <p:blipFill>
          <a:blip r:embed="rId3" cstate="print"/>
          <a:srcRect l="27705" r="6480"/>
          <a:stretch>
            <a:fillRect/>
          </a:stretch>
        </p:blipFill>
        <p:spPr bwMode="auto">
          <a:xfrm>
            <a:off x="571472" y="3214686"/>
            <a:ext cx="278608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Пользователь\Desktop\галина Иван\DSCN33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000240"/>
            <a:ext cx="2173845" cy="1631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Пользователь\Desktop\галина Иван\DSCN33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14290"/>
            <a:ext cx="185738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Пользователь\Desktop\галина Иван\DSCN3322.JPG"/>
          <p:cNvPicPr/>
          <p:nvPr/>
        </p:nvPicPr>
        <p:blipFill>
          <a:blip r:embed="rId6" cstate="print"/>
          <a:srcRect t="12658"/>
          <a:stretch>
            <a:fillRect/>
          </a:stretch>
        </p:blipFill>
        <p:spPr bwMode="auto">
          <a:xfrm>
            <a:off x="357158" y="357166"/>
            <a:ext cx="3465555" cy="2273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500042"/>
            <a:ext cx="4729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Наши традиции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 descr="F:\день Матери 2 мл. гр\DSCN3264 - копия.JPG"/>
          <p:cNvPicPr/>
          <p:nvPr/>
        </p:nvPicPr>
        <p:blipFill>
          <a:blip r:embed="rId2" cstate="print">
            <a:lum contrast="30000"/>
          </a:blip>
          <a:srcRect l="17425" t="18794" r="12050"/>
          <a:stretch>
            <a:fillRect/>
          </a:stretch>
        </p:blipFill>
        <p:spPr bwMode="auto">
          <a:xfrm>
            <a:off x="357158" y="1357298"/>
            <a:ext cx="350046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день Матери 2 мл. гр\DSCN3266.JPG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143372" y="2428868"/>
            <a:ext cx="392909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Полезные интернет - ресурсы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1"/>
            <a:ext cx="77153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http://www.solnyshko.ee/ - Детский развлекательно-познавательный портал "Солнышко".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http://www.lukoshko.net/ - Лукошко сказок.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http://www.raskraska.ru/ - Раскраска. Интернет-студия Александра Бабушкина.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http://www.detskiysad.ru/ - Детский сад.ру.   Информационно-обозревательный ресурс, на страницах которого можно найти сведения о физическом развитии детей.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http</a:t>
            </a:r>
            <a:r>
              <a:rPr lang="ru-RU" sz="2800" dirty="0" smtClean="0">
                <a:solidFill>
                  <a:srgbClr val="002060"/>
                </a:solidFill>
              </a:rPr>
              <a:t>://</a:t>
            </a:r>
            <a:r>
              <a:rPr lang="en-US" sz="2800" dirty="0" smtClean="0">
                <a:solidFill>
                  <a:srgbClr val="002060"/>
                </a:solidFill>
              </a:rPr>
              <a:t>mbdou-4.edusite.ru </a:t>
            </a:r>
            <a:r>
              <a:rPr lang="ru-RU" sz="2800" dirty="0" smtClean="0">
                <a:solidFill>
                  <a:srgbClr val="002060"/>
                </a:solidFill>
              </a:rPr>
              <a:t>– сайт ДОУ № 4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85728"/>
            <a:ext cx="3361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Литература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contrast="20000"/>
          </a:blip>
          <a:srcRect l="3528" t="21581" r="38705" b="40372"/>
          <a:stretch>
            <a:fillRect/>
          </a:stretch>
        </p:blipFill>
        <p:spPr bwMode="auto">
          <a:xfrm>
            <a:off x="428596" y="4214818"/>
            <a:ext cx="407196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Пользователь\Desktop\галина Иван\DSCN3320.JPG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643438" y="1214422"/>
            <a:ext cx="3320237" cy="2366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Пользователь\Desktop\галина Иван\DSCN3319.JPG"/>
          <p:cNvPicPr/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57158" y="1142984"/>
            <a:ext cx="335758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148C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Пользователь\Desktop\галина Иван\DSCN3318.JPG"/>
          <p:cNvPicPr/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4929190" y="4000504"/>
            <a:ext cx="285752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66437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+mj-lt"/>
              </a:rPr>
              <a:t>Спасибо за внимание!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Arial Narrow" pitchFamily="34" charset="0"/>
              </a:rPr>
              <a:t>Всем творческих успехов в работе!</a:t>
            </a:r>
            <a:endParaRPr lang="ru-RU" sz="44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59327" t="23932"/>
          <a:stretch>
            <a:fillRect/>
          </a:stretch>
        </p:blipFill>
        <p:spPr bwMode="auto">
          <a:xfrm>
            <a:off x="2928926" y="3071810"/>
            <a:ext cx="2643206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214422"/>
            <a:ext cx="6429420" cy="485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«Только вместе с родителями,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общими усилиями, педагоги могут дать детям большое человеческое счастье».            В.А.Сухомлинский</a:t>
            </a:r>
          </a:p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 </a:t>
            </a:r>
            <a:endParaRPr lang="ru-RU" sz="3600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 descr="C:\Users\ПК\Desktop\презентации шаблоны\img5.jpg"/>
          <p:cNvPicPr/>
          <p:nvPr/>
        </p:nvPicPr>
        <p:blipFill>
          <a:blip r:embed="rId2" cstate="print"/>
          <a:srcRect l="2411" t="47890" r="78459" b="3579"/>
          <a:stretch>
            <a:fillRect/>
          </a:stretch>
        </p:blipFill>
        <p:spPr bwMode="auto">
          <a:xfrm>
            <a:off x="428596" y="428604"/>
            <a:ext cx="1643074" cy="2357454"/>
          </a:xfrm>
          <a:prstGeom prst="ellipse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" name="Рисунок 3" descr="C:\Users\ПК\Desktop\презентации шаблоны\img5.jpg"/>
          <p:cNvPicPr/>
          <p:nvPr/>
        </p:nvPicPr>
        <p:blipFill>
          <a:blip r:embed="rId2" cstate="print"/>
          <a:srcRect l="77125" t="58333" r="2080" b="11325"/>
          <a:stretch>
            <a:fillRect/>
          </a:stretch>
        </p:blipFill>
        <p:spPr bwMode="auto">
          <a:xfrm>
            <a:off x="7286644" y="4786322"/>
            <a:ext cx="1714512" cy="1714512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357166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Цели взаимодействия</a:t>
            </a:r>
            <a:endParaRPr lang="ru-RU" sz="4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500174"/>
            <a:ext cx="6786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совместное воспитание и развитие дошкольников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 создание условий для благоприятного климата взаимодействия с родителями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вовлечение родителей в единое образовательное пространство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Установление доверительных, партнёрских отношений с родителями 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Задача детского сада</a:t>
            </a:r>
            <a:r>
              <a:rPr lang="ru-RU" sz="4400" b="1" dirty="0" smtClean="0">
                <a:latin typeface="+mj-lt"/>
              </a:rPr>
              <a:t> </a:t>
            </a:r>
            <a:endParaRPr lang="ru-RU" sz="4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73581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Приобщение родителей к участию в жизни детского сада через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поиск эффективных форм и методов сотрудничества,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способствующих формированию активной родительской позиции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5"/>
            <a:ext cx="77867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Принципы взаимодействия   с  родителями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428868"/>
            <a:ext cx="72152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доброжелательный стиль общения    педагогов с родителями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индивидуальный подход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сотрудничество, а не наставничество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динамичность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85728"/>
            <a:ext cx="4714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Формы взаимодействия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88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714620"/>
            <a:ext cx="74295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Традиционные – беседы, мастер-классы,дни открытых дверей, выставки совместных работ, праздники и развлечения, информационные стенды, работа с родительским комитетом, оформление папок-передвижек, анкетирование, опрос, традиции группы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Нетрадиционные – фотовыставки, проведение акций, оздоровительных мероприятий, мастер-классы, нетрадиционные родительские собрания 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36555" t="47250" r="20893" b="9776"/>
          <a:stretch>
            <a:fillRect/>
          </a:stretch>
        </p:blipFill>
        <p:spPr bwMode="auto">
          <a:xfrm>
            <a:off x="642910" y="214290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4285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Традиционные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 descr="E:\день Матери 2 мл. гр\DSCN2736.JPG"/>
          <p:cNvPicPr/>
          <p:nvPr/>
        </p:nvPicPr>
        <p:blipFill>
          <a:blip r:embed="rId2" cstate="print"/>
          <a:srcRect r="14858" b="18376"/>
          <a:stretch>
            <a:fillRect/>
          </a:stretch>
        </p:blipFill>
        <p:spPr bwMode="auto">
          <a:xfrm>
            <a:off x="3500430" y="1500174"/>
            <a:ext cx="2428892" cy="2000264"/>
          </a:xfrm>
          <a:prstGeom prst="rect">
            <a:avLst/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:\день Матери 2 мл. гр\DSCN2701.JPG"/>
          <p:cNvPicPr/>
          <p:nvPr/>
        </p:nvPicPr>
        <p:blipFill>
          <a:blip r:embed="rId3" cstate="print"/>
          <a:srcRect l="10583" t="6410" r="20310"/>
          <a:stretch>
            <a:fillRect/>
          </a:stretch>
        </p:blipFill>
        <p:spPr bwMode="auto">
          <a:xfrm>
            <a:off x="6286512" y="428604"/>
            <a:ext cx="2694555" cy="2447925"/>
          </a:xfrm>
          <a:prstGeom prst="rect">
            <a:avLst/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день открытых дверей2\DSC_32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29066"/>
            <a:ext cx="335758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день открытых дверей2\DSC_3213.JPG"/>
          <p:cNvPicPr/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285720" y="857232"/>
            <a:ext cx="278608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день открытых дверей2\DSC_3215.JPG"/>
          <p:cNvPicPr/>
          <p:nvPr/>
        </p:nvPicPr>
        <p:blipFill>
          <a:blip r:embed="rId6" cstate="print"/>
          <a:srcRect l="18440"/>
          <a:stretch>
            <a:fillRect/>
          </a:stretch>
        </p:blipFill>
        <p:spPr bwMode="auto">
          <a:xfrm>
            <a:off x="1071538" y="4429132"/>
            <a:ext cx="2317665" cy="213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Информационные стенды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0" y="1428736"/>
            <a:ext cx="37862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Неделя безопасности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Неделя  здоровья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Неделя игры и народной игрушки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Папки-передв</a:t>
            </a:r>
            <a:r>
              <a:rPr lang="ru-RU" sz="3200" dirty="0" smtClean="0"/>
              <a:t>ижки</a:t>
            </a:r>
          </a:p>
          <a:p>
            <a:endParaRPr lang="ru-RU" dirty="0"/>
          </a:p>
        </p:txBody>
      </p:sp>
      <p:pic>
        <p:nvPicPr>
          <p:cNvPr id="6" name="Рисунок 5" descr="C:\Users\Пользователь\Desktop\галина Иван\DSCN3327.JPG"/>
          <p:cNvPicPr/>
          <p:nvPr/>
        </p:nvPicPr>
        <p:blipFill>
          <a:blip r:embed="rId2" cstate="print">
            <a:lum contrast="40000"/>
          </a:blip>
          <a:srcRect l="12920" t="15385" r="3099"/>
          <a:stretch>
            <a:fillRect/>
          </a:stretch>
        </p:blipFill>
        <p:spPr bwMode="auto">
          <a:xfrm>
            <a:off x="500034" y="1071546"/>
            <a:ext cx="350046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Пользователь\Desktop\галина Иван\DSCN1421.JPG"/>
          <p:cNvPicPr/>
          <p:nvPr/>
        </p:nvPicPr>
        <p:blipFill>
          <a:blip r:embed="rId3" cstate="print">
            <a:lum contrast="40000"/>
          </a:blip>
          <a:srcRect b="21107"/>
          <a:stretch>
            <a:fillRect/>
          </a:stretch>
        </p:blipFill>
        <p:spPr bwMode="auto">
          <a:xfrm>
            <a:off x="785786" y="4643446"/>
            <a:ext cx="3178484" cy="1878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69749" t="59621" r="4997" b="6707"/>
          <a:stretch>
            <a:fillRect/>
          </a:stretch>
        </p:blipFill>
        <p:spPr bwMode="auto">
          <a:xfrm>
            <a:off x="5072066" y="4714884"/>
            <a:ext cx="214314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Неделя здоровья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 descr="C:\Users\Пользователь\Desktop\галина Иван\DSC051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421481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Пользователь\Desktop\галина Иван\DSC051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143248"/>
            <a:ext cx="4214842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591</TotalTime>
  <Words>246</Words>
  <Application>Microsoft Office PowerPoint</Application>
  <PresentationFormat>Экран (4:3)</PresentationFormat>
  <Paragraphs>47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Пользователь</cp:lastModifiedBy>
  <cp:revision>65</cp:revision>
  <dcterms:created xsi:type="dcterms:W3CDTF">2017-01-23T18:08:45Z</dcterms:created>
  <dcterms:modified xsi:type="dcterms:W3CDTF">2017-01-24T16:30:25Z</dcterms:modified>
</cp:coreProperties>
</file>