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0834-FC4C-403A-B497-35879F6B097C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9AB17C-D608-425D-A1A0-777EA70FF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0834-FC4C-403A-B497-35879F6B097C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B17C-D608-425D-A1A0-777EA70FF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0834-FC4C-403A-B497-35879F6B097C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B17C-D608-425D-A1A0-777EA70FF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0834-FC4C-403A-B497-35879F6B097C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9AB17C-D608-425D-A1A0-777EA70FF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0834-FC4C-403A-B497-35879F6B097C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B17C-D608-425D-A1A0-777EA70FFE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0834-FC4C-403A-B497-35879F6B097C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B17C-D608-425D-A1A0-777EA70FF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0834-FC4C-403A-B497-35879F6B097C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9AB17C-D608-425D-A1A0-777EA70FFE1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0834-FC4C-403A-B497-35879F6B097C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B17C-D608-425D-A1A0-777EA70FF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0834-FC4C-403A-B497-35879F6B097C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B17C-D608-425D-A1A0-777EA70FF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0834-FC4C-403A-B497-35879F6B097C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B17C-D608-425D-A1A0-777EA70FF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0834-FC4C-403A-B497-35879F6B097C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B17C-D608-425D-A1A0-777EA70FFE1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640834-FC4C-403A-B497-35879F6B097C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AB17C-D608-425D-A1A0-777EA70FFE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b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Халиулина Г.И.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04664"/>
            <a:ext cx="8458200" cy="244827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зоны в средней группе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2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636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Занимательная математика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раб. стол\DSCN45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4"/>
          <a:stretch/>
        </p:blipFill>
        <p:spPr bwMode="auto">
          <a:xfrm>
            <a:off x="2133600" y="1346669"/>
            <a:ext cx="4958680" cy="489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980728"/>
            <a:ext cx="5745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безопасности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a72f61b7-1d25-44dd-a4ff-7937fe7806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976496"/>
            <a:ext cx="5441062" cy="40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96752"/>
            <a:ext cx="4348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художник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раб. стол\DSCN4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3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05273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«Здоровячок»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раб. стол\DSCN4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949176" cy="446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07341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«Лаборатория  Кузи»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User\Desktop\куз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32" y="2132856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81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76470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 «Дом»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д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6114256" cy="45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58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</TotalTime>
  <Words>23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Воспитатель Халиулина Г.И.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Халиулина Г.И.</dc:title>
  <dc:creator>User</dc:creator>
  <cp:lastModifiedBy>User</cp:lastModifiedBy>
  <cp:revision>4</cp:revision>
  <dcterms:created xsi:type="dcterms:W3CDTF">2018-11-29T07:18:35Z</dcterms:created>
  <dcterms:modified xsi:type="dcterms:W3CDTF">2018-11-29T12:10:19Z</dcterms:modified>
</cp:coreProperties>
</file>