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7" r:id="rId4"/>
    <p:sldId id="266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E4FA-56E5-41B3-AFCD-5AFA2E0AF3B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1A9-0AB5-4ED8-8628-FDF7ECE1D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980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E4FA-56E5-41B3-AFCD-5AFA2E0AF3B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1A9-0AB5-4ED8-8628-FDF7ECE1D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85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E4FA-56E5-41B3-AFCD-5AFA2E0AF3B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1A9-0AB5-4ED8-8628-FDF7ECE1D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981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E4FA-56E5-41B3-AFCD-5AFA2E0AF3B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1A9-0AB5-4ED8-8628-FDF7ECE1D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42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E4FA-56E5-41B3-AFCD-5AFA2E0AF3B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1A9-0AB5-4ED8-8628-FDF7ECE1D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2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E4FA-56E5-41B3-AFCD-5AFA2E0AF3B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1A9-0AB5-4ED8-8628-FDF7ECE1D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6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E4FA-56E5-41B3-AFCD-5AFA2E0AF3B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1A9-0AB5-4ED8-8628-FDF7ECE1D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17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E4FA-56E5-41B3-AFCD-5AFA2E0AF3B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1A9-0AB5-4ED8-8628-FDF7ECE1D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0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E4FA-56E5-41B3-AFCD-5AFA2E0AF3B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1A9-0AB5-4ED8-8628-FDF7ECE1D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05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E4FA-56E5-41B3-AFCD-5AFA2E0AF3B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1A9-0AB5-4ED8-8628-FDF7ECE1D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88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E4FA-56E5-41B3-AFCD-5AFA2E0AF3B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051A9-0AB5-4ED8-8628-FDF7ECE1D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828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6E4FA-56E5-41B3-AFCD-5AFA2E0AF3B9}" type="datetimeFigureOut">
              <a:rPr lang="ru-RU" smtClean="0"/>
              <a:t>23.12.2018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051A9-0AB5-4ED8-8628-FDF7ECE1D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03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979762"/>
          </a:xfrm>
        </p:spPr>
        <p:txBody>
          <a:bodyPr>
            <a:norm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  <a:cs typeface="Microsoft Tai Le" panose="020B0502040204020203" pitchFamily="34" charset="0"/>
              </a:rPr>
              <a:t>Интеллект –карты </a:t>
            </a:r>
            <a:br>
              <a:rPr lang="ru-RU" sz="6600" i="1" dirty="0" smtClean="0">
                <a:solidFill>
                  <a:srgbClr val="FF0000"/>
                </a:solidFill>
                <a:cs typeface="Microsoft Tai Le" panose="020B0502040204020203" pitchFamily="34" charset="0"/>
              </a:rPr>
            </a:br>
            <a:r>
              <a:rPr lang="ru-RU" sz="6600" i="1" dirty="0" smtClean="0">
                <a:solidFill>
                  <a:srgbClr val="FF0000"/>
                </a:solidFill>
                <a:cs typeface="Microsoft Tai Le" panose="020B0502040204020203" pitchFamily="34" charset="0"/>
              </a:rPr>
              <a:t>для детей</a:t>
            </a:r>
            <a:endParaRPr lang="ru-RU" sz="6600" i="1" dirty="0">
              <a:solidFill>
                <a:srgbClr val="FF0000"/>
              </a:solidFill>
              <a:cs typeface="Microsoft Tai Le" panose="020B05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Автор:  Халиулина Г.И.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5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39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86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3" t="5104" r="15320" b="937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79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772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Интеллект –карты  для детей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 –карты  для детей</dc:title>
  <dc:creator>User</dc:creator>
  <cp:lastModifiedBy>User</cp:lastModifiedBy>
  <cp:revision>7</cp:revision>
  <dcterms:created xsi:type="dcterms:W3CDTF">2018-12-23T12:45:04Z</dcterms:created>
  <dcterms:modified xsi:type="dcterms:W3CDTF">2018-12-23T13:53:11Z</dcterms:modified>
</cp:coreProperties>
</file>