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DE6-5A4B-435E-B87A-75E9B4CF57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0D60-1AB7-4AB6-AB0B-DF6A187DA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0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F:\DCIM\105NIKON\DSCN3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214710" cy="241103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5918" y="357166"/>
            <a:ext cx="5643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«Закладки для книг».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2532" name="Picture 4" descr="F:\DCIM\105NIKON\DSCN3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3143272" cy="235745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3" name="Picture 5" descr="F:\DCIM\105NIKON\DSCN3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5" y="4143380"/>
            <a:ext cx="3357586" cy="251819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4" name="Picture 6" descr="F:\DCIM\105NIKON\DSCN3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14818"/>
            <a:ext cx="3214678" cy="241100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57166"/>
            <a:ext cx="8286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Чудеса в книжном царстве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интерес к художественной литературе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высказывать суждения по отношению к поступкам героев произведений К.И.Чуковского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писателем К. И. Чуковский.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Дидактическая игра «Дорисуй героя» - развитие воображения, памяти, мелкой моторики.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051" name="Picture 3" descr="C:\Users\Ирина\Desktop\книжкина неделя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3929090" cy="2707546"/>
          </a:xfrm>
          <a:prstGeom prst="rect">
            <a:avLst/>
          </a:prstGeom>
          <a:noFill/>
        </p:spPr>
      </p:pic>
      <p:pic>
        <p:nvPicPr>
          <p:cNvPr id="2052" name="Picture 4" descr="F:\DCIM\105NIKON\DSCN3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429024" cy="25717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F:\DCIM\105NIKON\DSCN3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2571768" cy="342902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6072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Продуктивная деятельность: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«Дорожка для Колобка» - рисование;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«Снесла курочка яичко..» -лепка,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«Домик-теремок» - конструирование.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85728"/>
            <a:ext cx="71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родителей в реализации проекта: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беседы «Какие книжки читают дома».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«Книжек – самоделок».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DCIM\105NIKON\DSCN3634.JPG"/>
          <p:cNvPicPr>
            <a:picLocks noChangeAspect="1" noChangeArrowheads="1"/>
          </p:cNvPicPr>
          <p:nvPr/>
        </p:nvPicPr>
        <p:blipFill>
          <a:blip r:embed="rId3" cstate="print"/>
          <a:srcRect t="13541" b="4166"/>
          <a:stretch>
            <a:fillRect/>
          </a:stretch>
        </p:blipFill>
        <p:spPr bwMode="auto">
          <a:xfrm>
            <a:off x="2285984" y="4143380"/>
            <a:ext cx="3935392" cy="24288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шаблоны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100" name="Picture 4" descr="F:\DCIM\105NIKON\DSCN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7334269" cy="55007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142852"/>
            <a:ext cx="535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«Любимый сказочный герой!»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рина\Desktop\шаблоны\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2492" y="2000240"/>
            <a:ext cx="7879016" cy="92333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1938579_knizhkina-nedelya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3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00042"/>
            <a:ext cx="81439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неделя с 27.03. – 31. 03 2017 г.</a:t>
            </a:r>
          </a:p>
          <a:p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2 младшей группы, воспитатели, родители.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Книгу в последнее время почти полностью заменил телевизор, компьютер. Наши дети не знают, что такое библиотеки и читальные залы. Нравственное и духовное воспитание невозможно без чтения книг. Чтение развивает интеллект, формирует духовно зрелую, образованную личность. Читающий человек – мыслящий человек.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почему так важно прививать детям любовь к книге начиная с дошкольного возраста. Ведь книга способствует расширению знаний детей о мире, помогает ребенку усвоить образцы поведения, воплощенные в тех или иных литературных героях, формирует  начальные представления о прекрасном.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0724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интереса у детей  к детской книге через познавательную и творческую деятельность.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Прививать любовь к детской литературе.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Стимулировать ребёнка повторять за воспитателем слова и фразы из знакомых сказок, способствовать проявлению самостоятельности, активности в игре с персонажами-игрушками.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способности ребенка, любознательность, творческое воображение, память. фантазию.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знания детей о сказках.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книгам.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Ирина\Desktop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428604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Открытие недели книги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Королева книжек - малышек</a:t>
            </a:r>
          </a:p>
          <a:p>
            <a:endParaRPr lang="ru-RU" dirty="0"/>
          </a:p>
        </p:txBody>
      </p:sp>
      <p:pic>
        <p:nvPicPr>
          <p:cNvPr id="2052" name="Picture 4" descr="F:\DCIM\105NIKON\DSCN3603.JPG"/>
          <p:cNvPicPr>
            <a:picLocks noChangeAspect="1" noChangeArrowheads="1"/>
          </p:cNvPicPr>
          <p:nvPr/>
        </p:nvPicPr>
        <p:blipFill>
          <a:blip r:embed="rId3" cstate="print"/>
          <a:srcRect t="2564" b="2563"/>
          <a:stretch>
            <a:fillRect/>
          </a:stretch>
        </p:blipFill>
        <p:spPr bwMode="auto">
          <a:xfrm>
            <a:off x="1500166" y="4143380"/>
            <a:ext cx="2610361" cy="18573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DCIM\105NIKON\DSCN3612.JPG"/>
          <p:cNvPicPr>
            <a:picLocks noChangeAspect="1" noChangeArrowheads="1"/>
          </p:cNvPicPr>
          <p:nvPr/>
        </p:nvPicPr>
        <p:blipFill>
          <a:blip r:embed="rId4" cstate="print"/>
          <a:srcRect l="1562" t="3125" r="7031"/>
          <a:stretch>
            <a:fillRect/>
          </a:stretch>
        </p:blipFill>
        <p:spPr bwMode="auto">
          <a:xfrm>
            <a:off x="5214942" y="4071942"/>
            <a:ext cx="2428892" cy="19306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28728" y="1601513"/>
            <a:ext cx="72152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доброжелательное отношение к книгам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о книжках –малышках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интерес к литературным произведениям и желание слушать и рассматривать книги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Ирина\Desktop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42910" y="200349"/>
            <a:ext cx="821537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гостях у сказки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интерес к устному народному   творчеству, желание слушать сказки, рассматривать иллюстрации, обыгрывать сказки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знание содержания знакомых сказок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F:\DCIM\105NIKON\DSCN3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2928958" cy="219671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4" name="Picture 6" descr="F:\DCIM\105NIKON\DSCN3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2571768" cy="192882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42910" y="2411252"/>
            <a:ext cx="8501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«Сложи картинку»,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пазлы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назови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сказку.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мелкую моторику рук, логическое мышление.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F:\DCIM\105NIKON\DSCN35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643446"/>
            <a:ext cx="2571736" cy="192880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рина\Desktop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7286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– драматизация по сказке «Колобок».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F:\DCIM\105NIKON\DSCN3583.JPG"/>
          <p:cNvPicPr>
            <a:picLocks noChangeAspect="1" noChangeArrowheads="1"/>
          </p:cNvPicPr>
          <p:nvPr/>
        </p:nvPicPr>
        <p:blipFill>
          <a:blip r:embed="rId3" cstate="print"/>
          <a:srcRect l="25000" t="9375" r="23437"/>
          <a:stretch>
            <a:fillRect/>
          </a:stretch>
        </p:blipFill>
        <p:spPr bwMode="auto">
          <a:xfrm>
            <a:off x="500034" y="785794"/>
            <a:ext cx="2143140" cy="21431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 descr="F:\DCIM\105NIKON\DSCN3588.JPG"/>
          <p:cNvPicPr>
            <a:picLocks noChangeAspect="1" noChangeArrowheads="1"/>
          </p:cNvPicPr>
          <p:nvPr/>
        </p:nvPicPr>
        <p:blipFill>
          <a:blip r:embed="rId4" cstate="print"/>
          <a:srcRect l="20312" r="11718" b="3125"/>
          <a:stretch>
            <a:fillRect/>
          </a:stretch>
        </p:blipFill>
        <p:spPr bwMode="auto">
          <a:xfrm>
            <a:off x="6357950" y="857232"/>
            <a:ext cx="2004880" cy="214314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3" name="Picture 7" descr="F:\DCIM\105NIKON\DSCN3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71810"/>
            <a:ext cx="2357454" cy="176809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4" name="Picture 8" descr="F:\DCIM\105NIKON\DSCN35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786058"/>
            <a:ext cx="2286017" cy="17145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5" name="Picture 9" descr="F:\DCIM\105NIKON\DSCN3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143248"/>
            <a:ext cx="2286016" cy="17145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6" name="Picture 10" descr="F:\DCIM\105NIKON\DSCN35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857760"/>
            <a:ext cx="2428860" cy="182164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7" name="Picture 11" descr="F:\DCIM\105NIKON\DSCN36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928670"/>
            <a:ext cx="2286016" cy="171451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8" name="Picture 12" descr="F:\DCIM\105NIKON\DSCN35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4643446"/>
            <a:ext cx="2476485" cy="1857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Ирина\Desktop\E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2910" y="775425"/>
            <a:ext cx="79296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страницам любимых книг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рассматривания иллюстраций по желанию детей, книг принесенных из дома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детей к рассказу по иллюстрациям о героях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детьми иллюстраций к сказкам.</a:t>
            </a:r>
            <a:r>
              <a:rPr lang="ru-RU" sz="2400" dirty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F:\DCIM\105NIKON\DSCN3611.JPG"/>
          <p:cNvPicPr>
            <a:picLocks noChangeAspect="1" noChangeArrowheads="1"/>
          </p:cNvPicPr>
          <p:nvPr/>
        </p:nvPicPr>
        <p:blipFill>
          <a:blip r:embed="rId3" cstate="print"/>
          <a:srcRect l="3123" t="16666"/>
          <a:stretch>
            <a:fillRect/>
          </a:stretch>
        </p:blipFill>
        <p:spPr bwMode="auto">
          <a:xfrm>
            <a:off x="785786" y="4000504"/>
            <a:ext cx="278608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5" name="Picture 1" descr="F:\DCIM\105NIKON\DSCN3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357562"/>
            <a:ext cx="304802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378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27</cp:revision>
  <dcterms:created xsi:type="dcterms:W3CDTF">2017-03-31T10:55:08Z</dcterms:created>
  <dcterms:modified xsi:type="dcterms:W3CDTF">2018-05-14T14:31:29Z</dcterms:modified>
</cp:coreProperties>
</file>