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3D06-6334-4BCF-A9C3-65B72A030C0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B29D-D84F-4511-8E9A-D444510A51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3D06-6334-4BCF-A9C3-65B72A030C0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B29D-D84F-4511-8E9A-D444510A5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3D06-6334-4BCF-A9C3-65B72A030C0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B29D-D84F-4511-8E9A-D444510A5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3D06-6334-4BCF-A9C3-65B72A030C0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B29D-D84F-4511-8E9A-D444510A51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3D06-6334-4BCF-A9C3-65B72A030C0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B29D-D84F-4511-8E9A-D444510A5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3D06-6334-4BCF-A9C3-65B72A030C0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B29D-D84F-4511-8E9A-D444510A51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3D06-6334-4BCF-A9C3-65B72A030C0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B29D-D84F-4511-8E9A-D444510A51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3D06-6334-4BCF-A9C3-65B72A030C0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B29D-D84F-4511-8E9A-D444510A5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3D06-6334-4BCF-A9C3-65B72A030C0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B29D-D84F-4511-8E9A-D444510A5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3D06-6334-4BCF-A9C3-65B72A030C0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B29D-D84F-4511-8E9A-D444510A5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3D06-6334-4BCF-A9C3-65B72A030C0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B29D-D84F-4511-8E9A-D444510A51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913D06-6334-4BCF-A9C3-65B72A030C0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37B29D-D84F-4511-8E9A-D444510A51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407707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  Автор: Халиулина Галина Ивановна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28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5913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лишнее?»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87" y="1555166"/>
            <a:ext cx="7343107" cy="49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3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07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8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924944"/>
            <a:ext cx="6962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solidFill>
                <a:srgbClr val="FF0000"/>
              </a:solidFill>
            </a:endParaRP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МОЛОДЦЫ!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692696"/>
            <a:ext cx="3738081" cy="264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3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332656"/>
            <a:ext cx="7334200" cy="6048672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        Разминка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24744"/>
            <a:ext cx="6400800" cy="5256584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4572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называют царем зверей? (лев)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в тельняшке? (зебра)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санитаром леса? (дятел)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Сумчатый попрыгун. (кенгуру)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упрямое животное. (осёл)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какого животного самая длинная шея (жираф)</a:t>
            </a:r>
          </a:p>
          <a:p>
            <a:pPr algn="ctr"/>
            <a:endParaRPr lang="ru-RU" sz="4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6561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7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7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Экологические загадки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Голубой шатер, всю землю покрыл (небо)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рук, а нога одна (дерево)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 где живет, налетит - деревья гнёт (ветер)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лесу без топора строит избу, без угла (муравьи)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 шар бел, ветер дунул – шар улетел (одуванчик)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Меня пьют, меня льют, всем я нужна. Кто я такая? (вода)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каких деревьев осенью листья красные? (Рябина, клен.)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какой птицы самый длинный язык? (У дятла)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ест зимой жаба? (Ничего не ест, она спит)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называется самая большая птица? (Страус)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Какое растение лечит ссадины и раны? (подорожник)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Из-под снега расцветает, раньше всех весну встречает (подснежник)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3" y="116632"/>
            <a:ext cx="1480939" cy="128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7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97346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одним словом»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Волк, лиса, медведь, заяц – это …звери.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Берёза, сосна, дуб, липа – это …деревья.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Воробей, синица, дятел, ворона – это …птицы.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Щука, карась, сом, налим – это …. рыбы.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Клубника, малина, смородина, крыжовник – это ….ягода.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Опята, маслята, рыжики, грузди – это …грибы.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Бабочка, комар, стрекоза, муха – это …. насекомые.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Ромашка, роза, тюльпан, мак – это …цветы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15752"/>
            <a:ext cx="1835696" cy="29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8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«Угадайте по описанию».</a:t>
            </a:r>
          </a:p>
          <a:p>
            <a:endParaRPr lang="ru-RU" dirty="0" smtClean="0"/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“У этого зверя два основных способа защиты от врагов: маскировка и ноги. Прыгает и бегает он очень быстро и легко – так легко, что даже в сугробы не проваливается. Он не просто убегает от опасности, он выбирает самый короткий путь к спасению. Но случается, что не помогают, ни хитрость, ни быстрота, тогда он падает на спину и обороняется сильными задними ногами”.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Подсказка: Его считают большим трусишкой. Ответ: заяц.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252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«Это очень большой и сильный зверь, он умеет ходить на четырех лапах, иногда встает на задние лапы и ревет на весь лес. Многие звери его боятся, он хорошо лазает по деревьям и даже ловит рыбу».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Подсказка: Зимой впадает в спячку, очень любит мед и малину. Ответ: медведь.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8488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начну, а ты продолжи»: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дуба желуди, а у сосны…(шишки)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кудрявая, а сосна…(колючая)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рябины листочки, а у сосны…(иголки)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береза стоит золотая, а сосна…(зеленая)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Осина зимой стоит без листьев, а сосна…(в иголках)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яблоне растут яблоки, а на дубе… (желуди)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72" y="1124744"/>
            <a:ext cx="1944216" cy="22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2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7346"/>
            <a:ext cx="82809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быстро»</a:t>
            </a:r>
          </a:p>
          <a:p>
            <a:endParaRPr lang="ru-RU" dirty="0" smtClean="0"/>
          </a:p>
          <a:p>
            <a:r>
              <a:rPr lang="ru-RU" sz="2400" dirty="0" smtClean="0"/>
              <a:t>Белобокая птица. (Сорока)</a:t>
            </a:r>
          </a:p>
          <a:p>
            <a:r>
              <a:rPr lang="ru-RU" sz="2400" dirty="0" smtClean="0"/>
              <a:t>Какое растение может нас обжечь? (Крапива)</a:t>
            </a:r>
          </a:p>
          <a:p>
            <a:r>
              <a:rPr lang="ru-RU" sz="2400" dirty="0" smtClean="0"/>
              <a:t>Новогоднее дерево. (Елка)</a:t>
            </a:r>
          </a:p>
          <a:p>
            <a:r>
              <a:rPr lang="ru-RU" sz="2400" dirty="0" smtClean="0"/>
              <a:t>Время года, когда просыпается природа. (Весна)</a:t>
            </a:r>
          </a:p>
          <a:p>
            <a:r>
              <a:rPr lang="ru-RU" sz="2400" dirty="0" smtClean="0"/>
              <a:t>Кто является санитаром леса из животных? (Волк)</a:t>
            </a:r>
          </a:p>
          <a:p>
            <a:r>
              <a:rPr lang="ru-RU" sz="2400" dirty="0" smtClean="0"/>
              <a:t>Как называется домашний родственник зайца? (Кролик)</a:t>
            </a:r>
          </a:p>
          <a:p>
            <a:r>
              <a:rPr lang="ru-RU" sz="2400" dirty="0" smtClean="0"/>
              <a:t>Как называется жилище медведя? (Берлога)</a:t>
            </a:r>
          </a:p>
          <a:p>
            <a:r>
              <a:rPr lang="ru-RU" sz="2400" dirty="0" smtClean="0"/>
              <a:t>Красногрудая птица. (Снегирь)</a:t>
            </a:r>
          </a:p>
          <a:p>
            <a:r>
              <a:rPr lang="ru-RU" sz="2400" dirty="0" smtClean="0"/>
              <a:t>Какой цветок без листьев цветет? (Мать-и-мачеха)</a:t>
            </a:r>
          </a:p>
          <a:p>
            <a:r>
              <a:rPr lang="ru-RU" sz="2400" dirty="0" smtClean="0"/>
              <a:t>Кто является санитаром леса из птиц? (Дятел)</a:t>
            </a:r>
          </a:p>
          <a:p>
            <a:r>
              <a:rPr lang="ru-RU" sz="2400" dirty="0" smtClean="0"/>
              <a:t>Как называется зверь, строящий на реках плотины? (Бобер)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29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9148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</a:p>
          <a:p>
            <a:r>
              <a:rPr lang="ru-RU" dirty="0" smtClean="0"/>
              <a:t>-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«Концовка обманка».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Знает девочка любая, что морковка ……. голубая (оранжевая).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Белым снегом все одето, значит, наступает ….  лето (зима).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Ночью каждое оконце слабо освещает ….. солнце (луна).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Облетели листья с клена, стал он к осени …. зеленый (голый).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Мышь считает дырки в сыре, три плюс два равно ….. четыре (пять).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сосне, как в барабан, застучал в лесу …. баран (дятел).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заборе поутру, кукарекал …. кенгуру (петух).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Лишь только свет дневной потух, заухал в темноте …. петух (филин).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 пальмы вниз, на пальму снова, ловко прыгает …. корова (обезьяна).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болоте во весь дух, громко квакает …. петух (лягушка).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Слышала вся улица, как мычала …. курица (корова).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403</TotalTime>
  <Words>794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             Разминка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2018-12-12T11:05:55Z</dcterms:created>
  <dcterms:modified xsi:type="dcterms:W3CDTF">2018-12-12T17:49:50Z</dcterms:modified>
</cp:coreProperties>
</file>